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1" r:id="rId1"/>
  </p:sldMasterIdLst>
  <p:sldIdLst>
    <p:sldId id="256" r:id="rId2"/>
    <p:sldId id="257" r:id="rId3"/>
    <p:sldId id="258" r:id="rId4"/>
    <p:sldId id="265" r:id="rId5"/>
    <p:sldId id="262" r:id="rId6"/>
    <p:sldId id="259" r:id="rId7"/>
    <p:sldId id="260" r:id="rId8"/>
    <p:sldId id="261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3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957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0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505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13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18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3426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623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9838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521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21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964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33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95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8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60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057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122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3/2/16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0706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  <p:sldLayoutId id="2147483844" r:id="rId13"/>
    <p:sldLayoutId id="2147483845" r:id="rId14"/>
    <p:sldLayoutId id="2147483846" r:id="rId15"/>
    <p:sldLayoutId id="2147483847" r:id="rId16"/>
    <p:sldLayoutId id="21474838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2377" y="479851"/>
            <a:ext cx="7197726" cy="2421464"/>
          </a:xfrm>
        </p:spPr>
        <p:txBody>
          <a:bodyPr/>
          <a:lstStyle/>
          <a:p>
            <a:r>
              <a:rPr lang="en-US" dirty="0" smtClean="0"/>
              <a:t>Space Hunt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49287" y="6463914"/>
            <a:ext cx="7197726" cy="1405467"/>
          </a:xfrm>
        </p:spPr>
        <p:txBody>
          <a:bodyPr/>
          <a:lstStyle/>
          <a:p>
            <a:r>
              <a:rPr lang="en-US" dirty="0" smtClean="0"/>
              <a:t>Jamie	Euan	Erik		Conor	   Tom	  Patryk	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634" y="3049757"/>
            <a:ext cx="4354286" cy="326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2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Difficulties we faced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Learning C++ Language from scratch</a:t>
            </a:r>
          </a:p>
          <a:p>
            <a:r>
              <a:rPr lang="en-US" dirty="0" smtClean="0"/>
              <a:t>Learning GUI programming</a:t>
            </a:r>
          </a:p>
          <a:p>
            <a:r>
              <a:rPr lang="en-US" dirty="0" smtClean="0"/>
              <a:t>Getting to work with GITHUB</a:t>
            </a:r>
          </a:p>
          <a:p>
            <a:r>
              <a:rPr lang="en-US" dirty="0" smtClean="0"/>
              <a:t>Creating the searching algorithm</a:t>
            </a:r>
          </a:p>
        </p:txBody>
      </p:sp>
    </p:spTree>
    <p:extLst>
      <p:ext uri="{BB962C8B-B14F-4D97-AF65-F5344CB8AC3E}">
        <p14:creationId xmlns:p14="http://schemas.microsoft.com/office/powerpoint/2010/main" val="393122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Birds eye view game</a:t>
            </a:r>
          </a:p>
          <a:p>
            <a:r>
              <a:rPr lang="en-US" dirty="0" smtClean="0"/>
              <a:t>Cityscape background</a:t>
            </a:r>
          </a:p>
          <a:p>
            <a:r>
              <a:rPr lang="en-US" dirty="0" smtClean="0"/>
              <a:t>Searching for bargains in a city</a:t>
            </a:r>
          </a:p>
          <a:p>
            <a:r>
              <a:rPr lang="en-US" dirty="0" smtClean="0"/>
              <a:t>Going inside shops etc.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922" y="2481942"/>
            <a:ext cx="4575177" cy="257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59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Space Bargain hunt (Called Space Hunt)</a:t>
            </a:r>
          </a:p>
          <a:p>
            <a:r>
              <a:rPr lang="en-US" dirty="0" smtClean="0"/>
              <a:t>Searching for minerals, materials etc. throughout different galaxies and planets</a:t>
            </a:r>
          </a:p>
          <a:p>
            <a:r>
              <a:rPr lang="en-US" dirty="0" smtClean="0"/>
              <a:t>Spaceship being the Player Controlled Object</a:t>
            </a:r>
          </a:p>
          <a:p>
            <a:r>
              <a:rPr lang="en-US" dirty="0" smtClean="0"/>
              <a:t>Gravity implemented around planets</a:t>
            </a:r>
          </a:p>
          <a:p>
            <a:r>
              <a:rPr lang="en-US" dirty="0" smtClean="0"/>
              <a:t>Fuel indicator</a:t>
            </a:r>
          </a:p>
          <a:p>
            <a:r>
              <a:rPr lang="en-US" dirty="0" smtClean="0"/>
              <a:t>Speed indicator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884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Algorithms we used (Sorting)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Bubble sort! (I think)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410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Algorithms We used (Searching)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117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12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went well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Game (Hopefully)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993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could be improved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Communication</a:t>
            </a:r>
          </a:p>
          <a:p>
            <a:r>
              <a:rPr lang="en-US" dirty="0" smtClean="0"/>
              <a:t>Group roles</a:t>
            </a:r>
          </a:p>
          <a:p>
            <a:r>
              <a:rPr lang="en-US" dirty="0" smtClean="0"/>
              <a:t>Having ACHIEVABLE GOALS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4766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changed during 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switch from 2D to 3D</a:t>
            </a:r>
          </a:p>
          <a:p>
            <a:r>
              <a:rPr lang="en-US" dirty="0" smtClean="0"/>
              <a:t>Language change from Python to C++ (WHY?!)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011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66</TotalTime>
  <Words>138</Words>
  <Application>Microsoft Macintosh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Celestial</vt:lpstr>
      <vt:lpstr>Space Hunt</vt:lpstr>
      <vt:lpstr>Initial Idea</vt:lpstr>
      <vt:lpstr>Final Idea</vt:lpstr>
      <vt:lpstr>Algorithms we used (Sorting)</vt:lpstr>
      <vt:lpstr>Algorithms We used (Searching)</vt:lpstr>
      <vt:lpstr>Working example</vt:lpstr>
      <vt:lpstr>What went well</vt:lpstr>
      <vt:lpstr>What could be improved</vt:lpstr>
      <vt:lpstr>What changed during the project</vt:lpstr>
      <vt:lpstr>Difficulties we faced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Hunt</dc:title>
  <dc:creator>Microsoft Office User</dc:creator>
  <cp:lastModifiedBy>Microsoft Office User</cp:lastModifiedBy>
  <cp:revision>5</cp:revision>
  <dcterms:created xsi:type="dcterms:W3CDTF">2016-02-29T09:16:31Z</dcterms:created>
  <dcterms:modified xsi:type="dcterms:W3CDTF">2016-03-02T19:26:56Z</dcterms:modified>
</cp:coreProperties>
</file>

<file path=docProps/thumbnail.jpeg>
</file>